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9" r:id="rId1"/>
  </p:sldMasterIdLst>
  <p:sldIdLst>
    <p:sldId id="256" r:id="rId2"/>
    <p:sldId id="257" r:id="rId3"/>
    <p:sldId id="258" r:id="rId4"/>
    <p:sldId id="259" r:id="rId5"/>
    <p:sldId id="277" r:id="rId6"/>
    <p:sldId id="283" r:id="rId7"/>
    <p:sldId id="260" r:id="rId8"/>
    <p:sldId id="272" r:id="rId9"/>
    <p:sldId id="273" r:id="rId10"/>
    <p:sldId id="274" r:id="rId11"/>
    <p:sldId id="282" r:id="rId12"/>
    <p:sldId id="264" r:id="rId13"/>
    <p:sldId id="271" r:id="rId14"/>
    <p:sldId id="263" r:id="rId15"/>
    <p:sldId id="261" r:id="rId16"/>
    <p:sldId id="279" r:id="rId17"/>
    <p:sldId id="276" r:id="rId18"/>
    <p:sldId id="284" r:id="rId19"/>
    <p:sldId id="262" r:id="rId20"/>
    <p:sldId id="265" r:id="rId21"/>
    <p:sldId id="266" r:id="rId22"/>
    <p:sldId id="275" r:id="rId23"/>
    <p:sldId id="280" r:id="rId24"/>
    <p:sldId id="281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9CFAD-331C-496C-8AD8-CB23DFEB4B7D}" v="78" dt="2019-11-28T18:55:37.6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Xu" userId="bb64e43c88ba6023" providerId="LiveId" clId="{93C9CFAD-331C-496C-8AD8-CB23DFEB4B7D}"/>
    <pc:docChg chg="custSel mod addSld delSld modSld sldOrd">
      <pc:chgData name="Michael Xu" userId="bb64e43c88ba6023" providerId="LiveId" clId="{93C9CFAD-331C-496C-8AD8-CB23DFEB4B7D}" dt="2019-11-28T18:56:37.910" v="2585" actId="1076"/>
      <pc:docMkLst>
        <pc:docMk/>
      </pc:docMkLst>
      <pc:sldChg chg="modSp">
        <pc:chgData name="Michael Xu" userId="bb64e43c88ba6023" providerId="LiveId" clId="{93C9CFAD-331C-496C-8AD8-CB23DFEB4B7D}" dt="2019-11-28T18:44:22.104" v="2106" actId="20577"/>
        <pc:sldMkLst>
          <pc:docMk/>
          <pc:sldMk cId="326767152" sldId="257"/>
        </pc:sldMkLst>
        <pc:spChg chg="mod">
          <ac:chgData name="Michael Xu" userId="bb64e43c88ba6023" providerId="LiveId" clId="{93C9CFAD-331C-496C-8AD8-CB23DFEB4B7D}" dt="2019-11-28T18:44:22.104" v="2106" actId="20577"/>
          <ac:spMkLst>
            <pc:docMk/>
            <pc:sldMk cId="326767152" sldId="257"/>
            <ac:spMk id="3" creationId="{F1D4DF47-19ED-4B99-A07B-266FBDC1CA42}"/>
          </ac:spMkLst>
        </pc:spChg>
      </pc:sldChg>
      <pc:sldChg chg="addSp modSp">
        <pc:chgData name="Michael Xu" userId="bb64e43c88ba6023" providerId="LiveId" clId="{93C9CFAD-331C-496C-8AD8-CB23DFEB4B7D}" dt="2019-11-27T09:53:38.158" v="61" actId="1076"/>
        <pc:sldMkLst>
          <pc:docMk/>
          <pc:sldMk cId="3338251718" sldId="258"/>
        </pc:sldMkLst>
        <pc:spChg chg="mod">
          <ac:chgData name="Michael Xu" userId="bb64e43c88ba6023" providerId="LiveId" clId="{93C9CFAD-331C-496C-8AD8-CB23DFEB4B7D}" dt="2019-11-27T09:52:28.737" v="2" actId="1076"/>
          <ac:spMkLst>
            <pc:docMk/>
            <pc:sldMk cId="3338251718" sldId="258"/>
            <ac:spMk id="3" creationId="{437BA32F-7067-4A6F-AC99-468808BCB401}"/>
          </ac:spMkLst>
        </pc:spChg>
        <pc:spChg chg="mod">
          <ac:chgData name="Michael Xu" userId="bb64e43c88ba6023" providerId="LiveId" clId="{93C9CFAD-331C-496C-8AD8-CB23DFEB4B7D}" dt="2019-11-27T09:52:22.132" v="1" actId="14100"/>
          <ac:spMkLst>
            <pc:docMk/>
            <pc:sldMk cId="3338251718" sldId="258"/>
            <ac:spMk id="4" creationId="{CD0B7B70-002B-4972-B9C5-EE4852350407}"/>
          </ac:spMkLst>
        </pc:spChg>
        <pc:spChg chg="add mod">
          <ac:chgData name="Michael Xu" userId="bb64e43c88ba6023" providerId="LiveId" clId="{93C9CFAD-331C-496C-8AD8-CB23DFEB4B7D}" dt="2019-11-27T09:53:38.158" v="61" actId="1076"/>
          <ac:spMkLst>
            <pc:docMk/>
            <pc:sldMk cId="3338251718" sldId="258"/>
            <ac:spMk id="9" creationId="{CF24393E-457F-4992-8D24-9E7AC4F2368C}"/>
          </ac:spMkLst>
        </pc:spChg>
        <pc:picChg chg="mod">
          <ac:chgData name="Michael Xu" userId="bb64e43c88ba6023" providerId="LiveId" clId="{93C9CFAD-331C-496C-8AD8-CB23DFEB4B7D}" dt="2019-11-27T09:52:32.061" v="3" actId="1076"/>
          <ac:picMkLst>
            <pc:docMk/>
            <pc:sldMk cId="3338251718" sldId="258"/>
            <ac:picMk id="6" creationId="{8D255695-6726-4AED-8820-6135CA961027}"/>
          </ac:picMkLst>
        </pc:picChg>
        <pc:picChg chg="add mod">
          <ac:chgData name="Michael Xu" userId="bb64e43c88ba6023" providerId="LiveId" clId="{93C9CFAD-331C-496C-8AD8-CB23DFEB4B7D}" dt="2019-11-27T09:52:52.194" v="10" actId="1076"/>
          <ac:picMkLst>
            <pc:docMk/>
            <pc:sldMk cId="3338251718" sldId="258"/>
            <ac:picMk id="8" creationId="{DF94BAE4-2A21-46F2-B759-FFB26BE9781B}"/>
          </ac:picMkLst>
        </pc:picChg>
      </pc:sldChg>
      <pc:sldChg chg="addSp delSp modSp add">
        <pc:chgData name="Michael Xu" userId="bb64e43c88ba6023" providerId="LiveId" clId="{93C9CFAD-331C-496C-8AD8-CB23DFEB4B7D}" dt="2019-11-28T18:44:55.408" v="2184" actId="20577"/>
        <pc:sldMkLst>
          <pc:docMk/>
          <pc:sldMk cId="3106612995" sldId="259"/>
        </pc:sldMkLst>
        <pc:spChg chg="mod">
          <ac:chgData name="Michael Xu" userId="bb64e43c88ba6023" providerId="LiveId" clId="{93C9CFAD-331C-496C-8AD8-CB23DFEB4B7D}" dt="2019-11-27T09:54:11.383" v="80" actId="20577"/>
          <ac:spMkLst>
            <pc:docMk/>
            <pc:sldMk cId="3106612995" sldId="259"/>
            <ac:spMk id="2" creationId="{E282F98E-E108-458D-A1A9-EE109DEEF974}"/>
          </ac:spMkLst>
        </pc:spChg>
        <pc:spChg chg="mod">
          <ac:chgData name="Michael Xu" userId="bb64e43c88ba6023" providerId="LiveId" clId="{93C9CFAD-331C-496C-8AD8-CB23DFEB4B7D}" dt="2019-11-27T09:58:01.236" v="98" actId="20577"/>
          <ac:spMkLst>
            <pc:docMk/>
            <pc:sldMk cId="3106612995" sldId="259"/>
            <ac:spMk id="3" creationId="{4F1DFCB0-266B-4C3E-A51B-9A0EECAFF33F}"/>
          </ac:spMkLst>
        </pc:spChg>
        <pc:spChg chg="add mod">
          <ac:chgData name="Michael Xu" userId="bb64e43c88ba6023" providerId="LiveId" clId="{93C9CFAD-331C-496C-8AD8-CB23DFEB4B7D}" dt="2019-11-27T09:58:47.599" v="151" actId="1076"/>
          <ac:spMkLst>
            <pc:docMk/>
            <pc:sldMk cId="3106612995" sldId="259"/>
            <ac:spMk id="6" creationId="{AE51B27D-461F-4569-AD95-8C6781561560}"/>
          </ac:spMkLst>
        </pc:spChg>
        <pc:spChg chg="add mod">
          <ac:chgData name="Michael Xu" userId="bb64e43c88ba6023" providerId="LiveId" clId="{93C9CFAD-331C-496C-8AD8-CB23DFEB4B7D}" dt="2019-11-27T10:00:46.400" v="236" actId="20577"/>
          <ac:spMkLst>
            <pc:docMk/>
            <pc:sldMk cId="3106612995" sldId="259"/>
            <ac:spMk id="7" creationId="{8BD1AB5B-ECD9-49D7-B82A-B238736276E7}"/>
          </ac:spMkLst>
        </pc:spChg>
        <pc:spChg chg="add del mod">
          <ac:chgData name="Michael Xu" userId="bb64e43c88ba6023" providerId="LiveId" clId="{93C9CFAD-331C-496C-8AD8-CB23DFEB4B7D}" dt="2019-11-27T10:01:24.629" v="242" actId="478"/>
          <ac:spMkLst>
            <pc:docMk/>
            <pc:sldMk cId="3106612995" sldId="259"/>
            <ac:spMk id="10" creationId="{B3AE483E-4F2B-46B9-AA2B-23CDBDE65686}"/>
          </ac:spMkLst>
        </pc:spChg>
        <pc:spChg chg="add mod">
          <ac:chgData name="Michael Xu" userId="bb64e43c88ba6023" providerId="LiveId" clId="{93C9CFAD-331C-496C-8AD8-CB23DFEB4B7D}" dt="2019-11-28T18:44:55.408" v="2184" actId="20577"/>
          <ac:spMkLst>
            <pc:docMk/>
            <pc:sldMk cId="3106612995" sldId="259"/>
            <ac:spMk id="11" creationId="{DDE39F0D-3436-428C-9F97-92F0AF5F0341}"/>
          </ac:spMkLst>
        </pc:spChg>
        <pc:picChg chg="add mod">
          <ac:chgData name="Michael Xu" userId="bb64e43c88ba6023" providerId="LiveId" clId="{93C9CFAD-331C-496C-8AD8-CB23DFEB4B7D}" dt="2019-11-27T09:58:30.507" v="145" actId="1076"/>
          <ac:picMkLst>
            <pc:docMk/>
            <pc:sldMk cId="3106612995" sldId="259"/>
            <ac:picMk id="5" creationId="{05F5B72C-6795-439B-9725-06D8C2138979}"/>
          </ac:picMkLst>
        </pc:picChg>
        <pc:picChg chg="add mod">
          <ac:chgData name="Michael Xu" userId="bb64e43c88ba6023" providerId="LiveId" clId="{93C9CFAD-331C-496C-8AD8-CB23DFEB4B7D}" dt="2019-11-27T10:00:56.489" v="240" actId="1076"/>
          <ac:picMkLst>
            <pc:docMk/>
            <pc:sldMk cId="3106612995" sldId="259"/>
            <ac:picMk id="9" creationId="{764F942B-3C36-4A8B-96B7-714C4988BBDC}"/>
          </ac:picMkLst>
        </pc:picChg>
      </pc:sldChg>
      <pc:sldChg chg="addSp modSp add">
        <pc:chgData name="Michael Xu" userId="bb64e43c88ba6023" providerId="LiveId" clId="{93C9CFAD-331C-496C-8AD8-CB23DFEB4B7D}" dt="2019-11-27T10:05:33.813" v="500" actId="20577"/>
        <pc:sldMkLst>
          <pc:docMk/>
          <pc:sldMk cId="2947002733" sldId="260"/>
        </pc:sldMkLst>
        <pc:spChg chg="mod">
          <ac:chgData name="Michael Xu" userId="bb64e43c88ba6023" providerId="LiveId" clId="{93C9CFAD-331C-496C-8AD8-CB23DFEB4B7D}" dt="2019-11-27T10:03:24.315" v="401" actId="20577"/>
          <ac:spMkLst>
            <pc:docMk/>
            <pc:sldMk cId="2947002733" sldId="260"/>
            <ac:spMk id="2" creationId="{2BAEA6EE-2792-4734-8D54-D144ED4867C3}"/>
          </ac:spMkLst>
        </pc:spChg>
        <pc:spChg chg="mod">
          <ac:chgData name="Michael Xu" userId="bb64e43c88ba6023" providerId="LiveId" clId="{93C9CFAD-331C-496C-8AD8-CB23DFEB4B7D}" dt="2019-11-27T10:05:33.813" v="500" actId="20577"/>
          <ac:spMkLst>
            <pc:docMk/>
            <pc:sldMk cId="2947002733" sldId="260"/>
            <ac:spMk id="3" creationId="{421D65B1-2A58-4691-9FBC-20384E965086}"/>
          </ac:spMkLst>
        </pc:spChg>
        <pc:picChg chg="add mod">
          <ac:chgData name="Michael Xu" userId="bb64e43c88ba6023" providerId="LiveId" clId="{93C9CFAD-331C-496C-8AD8-CB23DFEB4B7D}" dt="2019-11-27T10:04:48.657" v="407" actId="1076"/>
          <ac:picMkLst>
            <pc:docMk/>
            <pc:sldMk cId="2947002733" sldId="260"/>
            <ac:picMk id="1026" creationId="{366F5A78-7366-43FF-AB91-0FE095519CE8}"/>
          </ac:picMkLst>
        </pc:picChg>
      </pc:sldChg>
      <pc:sldChg chg="add del">
        <pc:chgData name="Michael Xu" userId="bb64e43c88ba6023" providerId="LiveId" clId="{93C9CFAD-331C-496C-8AD8-CB23DFEB4B7D}" dt="2019-11-27T10:04:23.165" v="403" actId="2696"/>
        <pc:sldMkLst>
          <pc:docMk/>
          <pc:sldMk cId="1942058324" sldId="261"/>
        </pc:sldMkLst>
      </pc:sldChg>
      <pc:sldChg chg="addSp delSp modSp add">
        <pc:chgData name="Michael Xu" userId="bb64e43c88ba6023" providerId="LiveId" clId="{93C9CFAD-331C-496C-8AD8-CB23DFEB4B7D}" dt="2019-11-27T10:26:03.791" v="1573" actId="1076"/>
        <pc:sldMkLst>
          <pc:docMk/>
          <pc:sldMk cId="3457798948" sldId="261"/>
        </pc:sldMkLst>
        <pc:spChg chg="mod">
          <ac:chgData name="Michael Xu" userId="bb64e43c88ba6023" providerId="LiveId" clId="{93C9CFAD-331C-496C-8AD8-CB23DFEB4B7D}" dt="2019-11-27T10:10:50.101" v="679" actId="20577"/>
          <ac:spMkLst>
            <pc:docMk/>
            <pc:sldMk cId="3457798948" sldId="261"/>
            <ac:spMk id="2" creationId="{D1EE1C31-E957-4E6C-AEE3-E6D582F23B13}"/>
          </ac:spMkLst>
        </pc:spChg>
        <pc:spChg chg="mod">
          <ac:chgData name="Michael Xu" userId="bb64e43c88ba6023" providerId="LiveId" clId="{93C9CFAD-331C-496C-8AD8-CB23DFEB4B7D}" dt="2019-11-27T10:25:39.752" v="1502" actId="1076"/>
          <ac:spMkLst>
            <pc:docMk/>
            <pc:sldMk cId="3457798948" sldId="261"/>
            <ac:spMk id="3" creationId="{B21BCFFB-FF7D-433F-8355-8A142197E1FD}"/>
          </ac:spMkLst>
        </pc:spChg>
        <pc:spChg chg="add mod">
          <ac:chgData name="Michael Xu" userId="bb64e43c88ba6023" providerId="LiveId" clId="{93C9CFAD-331C-496C-8AD8-CB23DFEB4B7D}" dt="2019-11-27T10:26:03.791" v="1573" actId="1076"/>
          <ac:spMkLst>
            <pc:docMk/>
            <pc:sldMk cId="3457798948" sldId="261"/>
            <ac:spMk id="7" creationId="{724DFFA5-20BE-47A3-B1D1-0AB3E821116E}"/>
          </ac:spMkLst>
        </pc:spChg>
        <pc:picChg chg="add del mod">
          <ac:chgData name="Michael Xu" userId="bb64e43c88ba6023" providerId="LiveId" clId="{93C9CFAD-331C-496C-8AD8-CB23DFEB4B7D}" dt="2019-11-27T10:07:47.680" v="623"/>
          <ac:picMkLst>
            <pc:docMk/>
            <pc:sldMk cId="3457798948" sldId="261"/>
            <ac:picMk id="4" creationId="{C2796870-9C17-44B8-AED7-68C78B3F6005}"/>
          </ac:picMkLst>
        </pc:picChg>
        <pc:picChg chg="add mod">
          <ac:chgData name="Michael Xu" userId="bb64e43c88ba6023" providerId="LiveId" clId="{93C9CFAD-331C-496C-8AD8-CB23DFEB4B7D}" dt="2019-11-27T10:25:40.846" v="1503" actId="1076"/>
          <ac:picMkLst>
            <pc:docMk/>
            <pc:sldMk cId="3457798948" sldId="261"/>
            <ac:picMk id="5" creationId="{7265B9CB-D3EB-49E1-95C4-78EE60BE366C}"/>
          </ac:picMkLst>
        </pc:picChg>
        <pc:picChg chg="add mod">
          <ac:chgData name="Michael Xu" userId="bb64e43c88ba6023" providerId="LiveId" clId="{93C9CFAD-331C-496C-8AD8-CB23DFEB4B7D}" dt="2019-11-27T10:25:34.354" v="1500" actId="1076"/>
          <ac:picMkLst>
            <pc:docMk/>
            <pc:sldMk cId="3457798948" sldId="261"/>
            <ac:picMk id="6" creationId="{17537B42-686B-48B8-9B77-F6B589FEC1B3}"/>
          </ac:picMkLst>
        </pc:picChg>
      </pc:sldChg>
      <pc:sldChg chg="addSp delSp modSp add">
        <pc:chgData name="Michael Xu" userId="bb64e43c88ba6023" providerId="LiveId" clId="{93C9CFAD-331C-496C-8AD8-CB23DFEB4B7D}" dt="2019-11-27T10:23:08.588" v="1498" actId="20577"/>
        <pc:sldMkLst>
          <pc:docMk/>
          <pc:sldMk cId="3402946986" sldId="262"/>
        </pc:sldMkLst>
        <pc:spChg chg="mod">
          <ac:chgData name="Michael Xu" userId="bb64e43c88ba6023" providerId="LiveId" clId="{93C9CFAD-331C-496C-8AD8-CB23DFEB4B7D}" dt="2019-11-27T10:07:59.059" v="651" actId="20577"/>
          <ac:spMkLst>
            <pc:docMk/>
            <pc:sldMk cId="3402946986" sldId="262"/>
            <ac:spMk id="2" creationId="{5744C75F-C41D-4759-9CD8-4762F3224A90}"/>
          </ac:spMkLst>
        </pc:spChg>
        <pc:spChg chg="del">
          <ac:chgData name="Michael Xu" userId="bb64e43c88ba6023" providerId="LiveId" clId="{93C9CFAD-331C-496C-8AD8-CB23DFEB4B7D}" dt="2019-11-27T10:15:15.245" v="982" actId="478"/>
          <ac:spMkLst>
            <pc:docMk/>
            <pc:sldMk cId="3402946986" sldId="262"/>
            <ac:spMk id="3" creationId="{C3AE5294-87F9-485E-A329-AC45EA747B55}"/>
          </ac:spMkLst>
        </pc:spChg>
        <pc:spChg chg="add del mod">
          <ac:chgData name="Michael Xu" userId="bb64e43c88ba6023" providerId="LiveId" clId="{93C9CFAD-331C-496C-8AD8-CB23DFEB4B7D}" dt="2019-11-27T10:22:38.751" v="1353" actId="478"/>
          <ac:spMkLst>
            <pc:docMk/>
            <pc:sldMk cId="3402946986" sldId="262"/>
            <ac:spMk id="8" creationId="{1EBF2DB4-F826-4A69-984F-446E32AA25C2}"/>
          </ac:spMkLst>
        </pc:spChg>
        <pc:spChg chg="add mod">
          <ac:chgData name="Michael Xu" userId="bb64e43c88ba6023" providerId="LiveId" clId="{93C9CFAD-331C-496C-8AD8-CB23DFEB4B7D}" dt="2019-11-27T10:23:08.588" v="1498" actId="20577"/>
          <ac:spMkLst>
            <pc:docMk/>
            <pc:sldMk cId="3402946986" sldId="262"/>
            <ac:spMk id="9" creationId="{27DCB04B-8F23-4B80-813A-ABE404DE30B1}"/>
          </ac:spMkLst>
        </pc:spChg>
        <pc:picChg chg="add del mod">
          <ac:chgData name="Michael Xu" userId="bb64e43c88ba6023" providerId="LiveId" clId="{93C9CFAD-331C-496C-8AD8-CB23DFEB4B7D}" dt="2019-11-27T10:21:37.382" v="1247" actId="478"/>
          <ac:picMkLst>
            <pc:docMk/>
            <pc:sldMk cId="3402946986" sldId="262"/>
            <ac:picMk id="4" creationId="{FC5C3363-4859-42E5-AB0B-5C2CA62D7565}"/>
          </ac:picMkLst>
        </pc:picChg>
        <pc:picChg chg="add del mod">
          <ac:chgData name="Michael Xu" userId="bb64e43c88ba6023" providerId="LiveId" clId="{93C9CFAD-331C-496C-8AD8-CB23DFEB4B7D}" dt="2019-11-27T10:15:35.607" v="988"/>
          <ac:picMkLst>
            <pc:docMk/>
            <pc:sldMk cId="3402946986" sldId="262"/>
            <ac:picMk id="6" creationId="{8C59DC8F-DB26-48AD-9012-AA74D9834EFF}"/>
          </ac:picMkLst>
        </pc:picChg>
        <pc:picChg chg="add mod">
          <ac:chgData name="Michael Xu" userId="bb64e43c88ba6023" providerId="LiveId" clId="{93C9CFAD-331C-496C-8AD8-CB23DFEB4B7D}" dt="2019-11-27T10:21:45.052" v="1249" actId="1076"/>
          <ac:picMkLst>
            <pc:docMk/>
            <pc:sldMk cId="3402946986" sldId="262"/>
            <ac:picMk id="7" creationId="{208A8161-FFB1-43AB-A0F6-E472D22DA538}"/>
          </ac:picMkLst>
        </pc:picChg>
      </pc:sldChg>
      <pc:sldChg chg="addSp modSp add">
        <pc:chgData name="Michael Xu" userId="bb64e43c88ba6023" providerId="LiveId" clId="{93C9CFAD-331C-496C-8AD8-CB23DFEB4B7D}" dt="2019-11-27T10:13:49.006" v="864" actId="404"/>
        <pc:sldMkLst>
          <pc:docMk/>
          <pc:sldMk cId="1304078994" sldId="263"/>
        </pc:sldMkLst>
        <pc:spChg chg="mod">
          <ac:chgData name="Michael Xu" userId="bb64e43c88ba6023" providerId="LiveId" clId="{93C9CFAD-331C-496C-8AD8-CB23DFEB4B7D}" dt="2019-11-27T10:11:06.109" v="716" actId="20577"/>
          <ac:spMkLst>
            <pc:docMk/>
            <pc:sldMk cId="1304078994" sldId="263"/>
            <ac:spMk id="2" creationId="{9AB74F7B-1F14-4927-96FC-F8E976B074F1}"/>
          </ac:spMkLst>
        </pc:spChg>
        <pc:spChg chg="mod">
          <ac:chgData name="Michael Xu" userId="bb64e43c88ba6023" providerId="LiveId" clId="{93C9CFAD-331C-496C-8AD8-CB23DFEB4B7D}" dt="2019-11-27T10:13:49.006" v="864" actId="404"/>
          <ac:spMkLst>
            <pc:docMk/>
            <pc:sldMk cId="1304078994" sldId="263"/>
            <ac:spMk id="3" creationId="{B6A702D8-7798-4701-90E4-F98393B45181}"/>
          </ac:spMkLst>
        </pc:spChg>
        <pc:spChg chg="add mod">
          <ac:chgData name="Michael Xu" userId="bb64e43c88ba6023" providerId="LiveId" clId="{93C9CFAD-331C-496C-8AD8-CB23DFEB4B7D}" dt="2019-11-27T10:13:37.551" v="862" actId="1076"/>
          <ac:spMkLst>
            <pc:docMk/>
            <pc:sldMk cId="1304078994" sldId="263"/>
            <ac:spMk id="5" creationId="{8239DDF6-3EE8-4B2D-9F7A-F2650AB2AC07}"/>
          </ac:spMkLst>
        </pc:spChg>
        <pc:picChg chg="add mod">
          <ac:chgData name="Michael Xu" userId="bb64e43c88ba6023" providerId="LiveId" clId="{93C9CFAD-331C-496C-8AD8-CB23DFEB4B7D}" dt="2019-11-27T10:13:05.558" v="792" actId="1076"/>
          <ac:picMkLst>
            <pc:docMk/>
            <pc:sldMk cId="1304078994" sldId="263"/>
            <ac:picMk id="4" creationId="{D3DB5AF7-63BF-478A-B478-B06879598B6F}"/>
          </ac:picMkLst>
        </pc:picChg>
      </pc:sldChg>
      <pc:sldChg chg="addSp delSp modSp add ord">
        <pc:chgData name="Michael Xu" userId="bb64e43c88ba6023" providerId="LiveId" clId="{93C9CFAD-331C-496C-8AD8-CB23DFEB4B7D}" dt="2019-11-27T10:27:35.369" v="1660" actId="20577"/>
        <pc:sldMkLst>
          <pc:docMk/>
          <pc:sldMk cId="3540822439" sldId="264"/>
        </pc:sldMkLst>
        <pc:spChg chg="mod">
          <ac:chgData name="Michael Xu" userId="bb64e43c88ba6023" providerId="LiveId" clId="{93C9CFAD-331C-496C-8AD8-CB23DFEB4B7D}" dt="2019-11-27T10:16:56.149" v="1075" actId="14100"/>
          <ac:spMkLst>
            <pc:docMk/>
            <pc:sldMk cId="3540822439" sldId="264"/>
            <ac:spMk id="2" creationId="{A6C524D7-3A2E-4D01-9118-0ACC1D204CA6}"/>
          </ac:spMkLst>
        </pc:spChg>
        <pc:spChg chg="del">
          <ac:chgData name="Michael Xu" userId="bb64e43c88ba6023" providerId="LiveId" clId="{93C9CFAD-331C-496C-8AD8-CB23DFEB4B7D}" dt="2019-11-27T10:16:03.669" v="1063" actId="478"/>
          <ac:spMkLst>
            <pc:docMk/>
            <pc:sldMk cId="3540822439" sldId="264"/>
            <ac:spMk id="3" creationId="{97DD6D84-189B-409A-A5C3-D4D25EBF60DD}"/>
          </ac:spMkLst>
        </pc:spChg>
        <pc:spChg chg="add mod">
          <ac:chgData name="Michael Xu" userId="bb64e43c88ba6023" providerId="LiveId" clId="{93C9CFAD-331C-496C-8AD8-CB23DFEB4B7D}" dt="2019-11-27T10:27:35.369" v="1660" actId="20577"/>
          <ac:spMkLst>
            <pc:docMk/>
            <pc:sldMk cId="3540822439" sldId="264"/>
            <ac:spMk id="5" creationId="{7D452544-A69B-43D1-9AE9-E1CD4D497AB9}"/>
          </ac:spMkLst>
        </pc:spChg>
        <pc:picChg chg="add mod">
          <ac:chgData name="Michael Xu" userId="bb64e43c88ba6023" providerId="LiveId" clId="{93C9CFAD-331C-496C-8AD8-CB23DFEB4B7D}" dt="2019-11-27T10:16:52.033" v="1074" actId="1076"/>
          <ac:picMkLst>
            <pc:docMk/>
            <pc:sldMk cId="3540822439" sldId="264"/>
            <ac:picMk id="2050" creationId="{2ECD7D22-4C81-4CB2-8CA6-9CEF5FD6224A}"/>
          </ac:picMkLst>
        </pc:picChg>
      </pc:sldChg>
      <pc:sldChg chg="addSp delSp modSp add">
        <pc:chgData name="Michael Xu" userId="bb64e43c88ba6023" providerId="LiveId" clId="{93C9CFAD-331C-496C-8AD8-CB23DFEB4B7D}" dt="2019-11-27T10:19:02.906" v="1190" actId="1076"/>
        <pc:sldMkLst>
          <pc:docMk/>
          <pc:sldMk cId="3479353000" sldId="265"/>
        </pc:sldMkLst>
        <pc:spChg chg="del mod">
          <ac:chgData name="Michael Xu" userId="bb64e43c88ba6023" providerId="LiveId" clId="{93C9CFAD-331C-496C-8AD8-CB23DFEB4B7D}" dt="2019-11-27T10:18:24.413" v="1168" actId="478"/>
          <ac:spMkLst>
            <pc:docMk/>
            <pc:sldMk cId="3479353000" sldId="265"/>
            <ac:spMk id="2" creationId="{402E1B09-5712-4DF4-975B-96B96CC517C7}"/>
          </ac:spMkLst>
        </pc:spChg>
        <pc:spChg chg="del">
          <ac:chgData name="Michael Xu" userId="bb64e43c88ba6023" providerId="LiveId" clId="{93C9CFAD-331C-496C-8AD8-CB23DFEB4B7D}" dt="2019-11-27T10:18:26.070" v="1169" actId="478"/>
          <ac:spMkLst>
            <pc:docMk/>
            <pc:sldMk cId="3479353000" sldId="265"/>
            <ac:spMk id="3" creationId="{0809A30A-09EB-423E-BC19-5CFA6D54BFD9}"/>
          </ac:spMkLst>
        </pc:spChg>
        <pc:picChg chg="add mod">
          <ac:chgData name="Michael Xu" userId="bb64e43c88ba6023" providerId="LiveId" clId="{93C9CFAD-331C-496C-8AD8-CB23DFEB4B7D}" dt="2019-11-27T10:18:51.662" v="1187" actId="1076"/>
          <ac:picMkLst>
            <pc:docMk/>
            <pc:sldMk cId="3479353000" sldId="265"/>
            <ac:picMk id="5" creationId="{346C7106-C627-4920-B80A-CB70E915E223}"/>
          </ac:picMkLst>
        </pc:picChg>
        <pc:picChg chg="add mod">
          <ac:chgData name="Michael Xu" userId="bb64e43c88ba6023" providerId="LiveId" clId="{93C9CFAD-331C-496C-8AD8-CB23DFEB4B7D}" dt="2019-11-27T10:18:54.174" v="1188" actId="1076"/>
          <ac:picMkLst>
            <pc:docMk/>
            <pc:sldMk cId="3479353000" sldId="265"/>
            <ac:picMk id="7" creationId="{1CD3B916-C104-4917-8F6A-B47D98F6A38A}"/>
          </ac:picMkLst>
        </pc:picChg>
        <pc:picChg chg="add mod">
          <ac:chgData name="Michael Xu" userId="bb64e43c88ba6023" providerId="LiveId" clId="{93C9CFAD-331C-496C-8AD8-CB23DFEB4B7D}" dt="2019-11-27T10:19:02.906" v="1190" actId="1076"/>
          <ac:picMkLst>
            <pc:docMk/>
            <pc:sldMk cId="3479353000" sldId="265"/>
            <ac:picMk id="9" creationId="{E649149E-0872-4BB2-8F25-47069D66460C}"/>
          </ac:picMkLst>
        </pc:picChg>
      </pc:sldChg>
      <pc:sldChg chg="addSp delSp modSp add">
        <pc:chgData name="Michael Xu" userId="bb64e43c88ba6023" providerId="LiveId" clId="{93C9CFAD-331C-496C-8AD8-CB23DFEB4B7D}" dt="2019-11-27T10:21:51.262" v="1251" actId="478"/>
        <pc:sldMkLst>
          <pc:docMk/>
          <pc:sldMk cId="1897105280" sldId="266"/>
        </pc:sldMkLst>
        <pc:spChg chg="mod">
          <ac:chgData name="Michael Xu" userId="bb64e43c88ba6023" providerId="LiveId" clId="{93C9CFAD-331C-496C-8AD8-CB23DFEB4B7D}" dt="2019-11-27T10:20:02.790" v="1245" actId="20577"/>
          <ac:spMkLst>
            <pc:docMk/>
            <pc:sldMk cId="1897105280" sldId="266"/>
            <ac:spMk id="2" creationId="{854BD7E4-42D1-4409-8658-BB575B5AC45D}"/>
          </ac:spMkLst>
        </pc:spChg>
        <pc:spChg chg="del">
          <ac:chgData name="Michael Xu" userId="bb64e43c88ba6023" providerId="LiveId" clId="{93C9CFAD-331C-496C-8AD8-CB23DFEB4B7D}" dt="2019-11-27T10:21:51.262" v="1251" actId="478"/>
          <ac:spMkLst>
            <pc:docMk/>
            <pc:sldMk cId="1897105280" sldId="266"/>
            <ac:spMk id="3" creationId="{67FCC6F3-F9BA-4A77-9695-BC7E17700443}"/>
          </ac:spMkLst>
        </pc:spChg>
        <pc:picChg chg="add mod">
          <ac:chgData name="Michael Xu" userId="bb64e43c88ba6023" providerId="LiveId" clId="{93C9CFAD-331C-496C-8AD8-CB23DFEB4B7D}" dt="2019-11-27T10:21:48.469" v="1250" actId="1076"/>
          <ac:picMkLst>
            <pc:docMk/>
            <pc:sldMk cId="1897105280" sldId="266"/>
            <ac:picMk id="4" creationId="{453B812F-C196-4CDE-93F4-7D872F8FCDD4}"/>
          </ac:picMkLst>
        </pc:picChg>
      </pc:sldChg>
      <pc:sldChg chg="addSp delSp modSp add">
        <pc:chgData name="Michael Xu" userId="bb64e43c88ba6023" providerId="LiveId" clId="{93C9CFAD-331C-496C-8AD8-CB23DFEB4B7D}" dt="2019-11-27T10:28:33.193" v="1670" actId="1076"/>
        <pc:sldMkLst>
          <pc:docMk/>
          <pc:sldMk cId="3667232779" sldId="267"/>
        </pc:sldMkLst>
        <pc:spChg chg="del">
          <ac:chgData name="Michael Xu" userId="bb64e43c88ba6023" providerId="LiveId" clId="{93C9CFAD-331C-496C-8AD8-CB23DFEB4B7D}" dt="2019-11-27T10:28:04.535" v="1663" actId="478"/>
          <ac:spMkLst>
            <pc:docMk/>
            <pc:sldMk cId="3667232779" sldId="267"/>
            <ac:spMk id="2" creationId="{7F985941-EB2D-416F-BE2E-C08D35905047}"/>
          </ac:spMkLst>
        </pc:spChg>
        <pc:spChg chg="del">
          <ac:chgData name="Michael Xu" userId="bb64e43c88ba6023" providerId="LiveId" clId="{93C9CFAD-331C-496C-8AD8-CB23DFEB4B7D}" dt="2019-11-27T10:28:03.248" v="1662" actId="478"/>
          <ac:spMkLst>
            <pc:docMk/>
            <pc:sldMk cId="3667232779" sldId="267"/>
            <ac:spMk id="3" creationId="{6CC615D1-B763-4FFF-BF7E-01EB0301537A}"/>
          </ac:spMkLst>
        </pc:spChg>
        <pc:picChg chg="add mod">
          <ac:chgData name="Michael Xu" userId="bb64e43c88ba6023" providerId="LiveId" clId="{93C9CFAD-331C-496C-8AD8-CB23DFEB4B7D}" dt="2019-11-27T10:28:33.193" v="1670" actId="1076"/>
          <ac:picMkLst>
            <pc:docMk/>
            <pc:sldMk cId="3667232779" sldId="267"/>
            <ac:picMk id="5" creationId="{B73D38F4-4A11-42FD-AEDE-10AB159039EC}"/>
          </ac:picMkLst>
        </pc:picChg>
        <pc:picChg chg="add mod">
          <ac:chgData name="Michael Xu" userId="bb64e43c88ba6023" providerId="LiveId" clId="{93C9CFAD-331C-496C-8AD8-CB23DFEB4B7D}" dt="2019-11-27T10:28:29.503" v="1669" actId="962"/>
          <ac:picMkLst>
            <pc:docMk/>
            <pc:sldMk cId="3667232779" sldId="267"/>
            <ac:picMk id="7" creationId="{35F1E189-74F6-4C68-AB4C-F8D3A4BD7949}"/>
          </ac:picMkLst>
        </pc:picChg>
      </pc:sldChg>
      <pc:sldChg chg="addSp delSp modSp add">
        <pc:chgData name="Michael Xu" userId="bb64e43c88ba6023" providerId="LiveId" clId="{93C9CFAD-331C-496C-8AD8-CB23DFEB4B7D}" dt="2019-11-27T19:00:01.202" v="1726" actId="1076"/>
        <pc:sldMkLst>
          <pc:docMk/>
          <pc:sldMk cId="1456264944" sldId="268"/>
        </pc:sldMkLst>
        <pc:spChg chg="del">
          <ac:chgData name="Michael Xu" userId="bb64e43c88ba6023" providerId="LiveId" clId="{93C9CFAD-331C-496C-8AD8-CB23DFEB4B7D}" dt="2019-11-27T10:29:01.078" v="1673" actId="478"/>
          <ac:spMkLst>
            <pc:docMk/>
            <pc:sldMk cId="1456264944" sldId="268"/>
            <ac:spMk id="2" creationId="{C91A7B98-F3C5-427F-B1C5-718EBDDF3790}"/>
          </ac:spMkLst>
        </pc:spChg>
        <pc:spChg chg="del">
          <ac:chgData name="Michael Xu" userId="bb64e43c88ba6023" providerId="LiveId" clId="{93C9CFAD-331C-496C-8AD8-CB23DFEB4B7D}" dt="2019-11-27T10:29:00.188" v="1672" actId="478"/>
          <ac:spMkLst>
            <pc:docMk/>
            <pc:sldMk cId="1456264944" sldId="268"/>
            <ac:spMk id="3" creationId="{EC4373AA-D28C-4371-BCF3-4AD8242F30FE}"/>
          </ac:spMkLst>
        </pc:spChg>
        <pc:picChg chg="add mod">
          <ac:chgData name="Michael Xu" userId="bb64e43c88ba6023" providerId="LiveId" clId="{93C9CFAD-331C-496C-8AD8-CB23DFEB4B7D}" dt="2019-11-27T19:00:01.202" v="1726" actId="1076"/>
          <ac:picMkLst>
            <pc:docMk/>
            <pc:sldMk cId="1456264944" sldId="268"/>
            <ac:picMk id="4" creationId="{79198AF5-24B2-4AA5-BDF2-8D4412FCDAD6}"/>
          </ac:picMkLst>
        </pc:picChg>
        <pc:picChg chg="add mod">
          <ac:chgData name="Michael Xu" userId="bb64e43c88ba6023" providerId="LiveId" clId="{93C9CFAD-331C-496C-8AD8-CB23DFEB4B7D}" dt="2019-11-27T18:59:58.388" v="1725" actId="1076"/>
          <ac:picMkLst>
            <pc:docMk/>
            <pc:sldMk cId="1456264944" sldId="268"/>
            <ac:picMk id="5" creationId="{178C3F1F-7242-410D-B032-8895F0377153}"/>
          </ac:picMkLst>
        </pc:picChg>
        <pc:picChg chg="add del mod">
          <ac:chgData name="Michael Xu" userId="bb64e43c88ba6023" providerId="LiveId" clId="{93C9CFAD-331C-496C-8AD8-CB23DFEB4B7D}" dt="2019-11-27T18:59:56.623" v="1724"/>
          <ac:picMkLst>
            <pc:docMk/>
            <pc:sldMk cId="1456264944" sldId="268"/>
            <ac:picMk id="7" creationId="{75BDBA09-5DF7-4594-AE99-88107A63BC86}"/>
          </ac:picMkLst>
        </pc:picChg>
      </pc:sldChg>
      <pc:sldChg chg="delSp modSp add">
        <pc:chgData name="Michael Xu" userId="bb64e43c88ba6023" providerId="LiveId" clId="{93C9CFAD-331C-496C-8AD8-CB23DFEB4B7D}" dt="2019-11-27T10:30:59.431" v="1696" actId="1076"/>
        <pc:sldMkLst>
          <pc:docMk/>
          <pc:sldMk cId="2455847957" sldId="269"/>
        </pc:sldMkLst>
        <pc:spChg chg="mod">
          <ac:chgData name="Michael Xu" userId="bb64e43c88ba6023" providerId="LiveId" clId="{93C9CFAD-331C-496C-8AD8-CB23DFEB4B7D}" dt="2019-11-27T10:30:59.431" v="1696" actId="1076"/>
          <ac:spMkLst>
            <pc:docMk/>
            <pc:sldMk cId="2455847957" sldId="269"/>
            <ac:spMk id="2" creationId="{672672AD-A9B3-47DD-B6DC-AB9A91C96BC6}"/>
          </ac:spMkLst>
        </pc:spChg>
        <pc:spChg chg="del">
          <ac:chgData name="Michael Xu" userId="bb64e43c88ba6023" providerId="LiveId" clId="{93C9CFAD-331C-496C-8AD8-CB23DFEB4B7D}" dt="2019-11-27T10:30:51.335" v="1694" actId="478"/>
          <ac:spMkLst>
            <pc:docMk/>
            <pc:sldMk cId="2455847957" sldId="269"/>
            <ac:spMk id="3" creationId="{BE23119E-47E5-4975-BC78-14357C2833DD}"/>
          </ac:spMkLst>
        </pc:spChg>
      </pc:sldChg>
      <pc:sldChg chg="addSp delSp modSp add del">
        <pc:chgData name="Michael Xu" userId="bb64e43c88ba6023" providerId="LiveId" clId="{93C9CFAD-331C-496C-8AD8-CB23DFEB4B7D}" dt="2019-11-27T18:59:32.923" v="1713" actId="2696"/>
        <pc:sldMkLst>
          <pc:docMk/>
          <pc:sldMk cId="3524939170" sldId="270"/>
        </pc:sldMkLst>
        <pc:spChg chg="del">
          <ac:chgData name="Michael Xu" userId="bb64e43c88ba6023" providerId="LiveId" clId="{93C9CFAD-331C-496C-8AD8-CB23DFEB4B7D}" dt="2019-11-27T18:54:58.630" v="1702" actId="478"/>
          <ac:spMkLst>
            <pc:docMk/>
            <pc:sldMk cId="3524939170" sldId="270"/>
            <ac:spMk id="2" creationId="{CEFA2512-BB32-43BB-AEF4-93B41A19A038}"/>
          </ac:spMkLst>
        </pc:spChg>
        <pc:spChg chg="del">
          <ac:chgData name="Michael Xu" userId="bb64e43c88ba6023" providerId="LiveId" clId="{93C9CFAD-331C-496C-8AD8-CB23DFEB4B7D}" dt="2019-11-27T18:54:55.798" v="1698"/>
          <ac:spMkLst>
            <pc:docMk/>
            <pc:sldMk cId="3524939170" sldId="270"/>
            <ac:spMk id="3" creationId="{A445DE78-B2A5-4F76-BC60-0B18075BCD1F}"/>
          </ac:spMkLst>
        </pc:spChg>
        <pc:spChg chg="add mod">
          <ac:chgData name="Michael Xu" userId="bb64e43c88ba6023" providerId="LiveId" clId="{93C9CFAD-331C-496C-8AD8-CB23DFEB4B7D}" dt="2019-11-27T18:59:28.824" v="1711" actId="478"/>
          <ac:spMkLst>
            <pc:docMk/>
            <pc:sldMk cId="3524939170" sldId="270"/>
            <ac:spMk id="9" creationId="{13F594E0-BC4D-41B5-A7D8-F52186570ACC}"/>
          </ac:spMkLst>
        </pc:spChg>
        <pc:picChg chg="add del mod">
          <ac:chgData name="Michael Xu" userId="bb64e43c88ba6023" providerId="LiveId" clId="{93C9CFAD-331C-496C-8AD8-CB23DFEB4B7D}" dt="2019-11-27T18:59:28.824" v="1711" actId="478"/>
          <ac:picMkLst>
            <pc:docMk/>
            <pc:sldMk cId="3524939170" sldId="270"/>
            <ac:picMk id="5" creationId="{C01EBBD8-38FD-4C58-865C-C19555A0604B}"/>
          </ac:picMkLst>
        </pc:picChg>
        <pc:picChg chg="add del mod">
          <ac:chgData name="Michael Xu" userId="bb64e43c88ba6023" providerId="LiveId" clId="{93C9CFAD-331C-496C-8AD8-CB23DFEB4B7D}" dt="2019-11-27T18:59:30.634" v="1712"/>
          <ac:picMkLst>
            <pc:docMk/>
            <pc:sldMk cId="3524939170" sldId="270"/>
            <ac:picMk id="7" creationId="{5D034FEF-9613-486A-8C0C-A940F7388B70}"/>
          </ac:picMkLst>
        </pc:picChg>
      </pc:sldChg>
      <pc:sldChg chg="addSp delSp modSp add">
        <pc:chgData name="Michael Xu" userId="bb64e43c88ba6023" providerId="LiveId" clId="{93C9CFAD-331C-496C-8AD8-CB23DFEB4B7D}" dt="2019-11-27T19:01:28.581" v="1806" actId="14100"/>
        <pc:sldMkLst>
          <pc:docMk/>
          <pc:sldMk cId="3545694832" sldId="270"/>
        </pc:sldMkLst>
        <pc:spChg chg="del">
          <ac:chgData name="Michael Xu" userId="bb64e43c88ba6023" providerId="LiveId" clId="{93C9CFAD-331C-496C-8AD8-CB23DFEB4B7D}" dt="2019-11-27T19:00:10.605" v="1729" actId="478"/>
          <ac:spMkLst>
            <pc:docMk/>
            <pc:sldMk cId="3545694832" sldId="270"/>
            <ac:spMk id="2" creationId="{6ED0B8FF-1EA9-4F95-B969-49F05BA81A1F}"/>
          </ac:spMkLst>
        </pc:spChg>
        <pc:spChg chg="del">
          <ac:chgData name="Michael Xu" userId="bb64e43c88ba6023" providerId="LiveId" clId="{93C9CFAD-331C-496C-8AD8-CB23DFEB4B7D}" dt="2019-11-27T19:00:11.893" v="1730" actId="478"/>
          <ac:spMkLst>
            <pc:docMk/>
            <pc:sldMk cId="3545694832" sldId="270"/>
            <ac:spMk id="3" creationId="{0511F77B-DA69-4339-B7DC-2168FA123D58}"/>
          </ac:spMkLst>
        </pc:spChg>
        <pc:spChg chg="add del mod">
          <ac:chgData name="Michael Xu" userId="bb64e43c88ba6023" providerId="LiveId" clId="{93C9CFAD-331C-496C-8AD8-CB23DFEB4B7D}" dt="2019-11-27T19:00:53.158" v="1739" actId="478"/>
          <ac:spMkLst>
            <pc:docMk/>
            <pc:sldMk cId="3545694832" sldId="270"/>
            <ac:spMk id="5" creationId="{4FBE3179-133C-4AAA-89E9-345F7B0798A1}"/>
          </ac:spMkLst>
        </pc:spChg>
        <pc:spChg chg="add mod">
          <ac:chgData name="Michael Xu" userId="bb64e43c88ba6023" providerId="LiveId" clId="{93C9CFAD-331C-496C-8AD8-CB23DFEB4B7D}" dt="2019-11-27T19:01:28.581" v="1806" actId="14100"/>
          <ac:spMkLst>
            <pc:docMk/>
            <pc:sldMk cId="3545694832" sldId="270"/>
            <ac:spMk id="6" creationId="{A5DC93A0-6BB5-46D8-AF0D-7E018EC21F20}"/>
          </ac:spMkLst>
        </pc:spChg>
        <pc:picChg chg="add mod">
          <ac:chgData name="Michael Xu" userId="bb64e43c88ba6023" providerId="LiveId" clId="{93C9CFAD-331C-496C-8AD8-CB23DFEB4B7D}" dt="2019-11-27T19:00:44.468" v="1736" actId="1076"/>
          <ac:picMkLst>
            <pc:docMk/>
            <pc:sldMk cId="3545694832" sldId="270"/>
            <ac:picMk id="4" creationId="{534BAF44-40F6-4A88-9BD8-E74FB6815C2C}"/>
          </ac:picMkLst>
        </pc:picChg>
      </pc:sldChg>
      <pc:sldChg chg="addSp modSp add del mod setBg">
        <pc:chgData name="Michael Xu" userId="bb64e43c88ba6023" providerId="LiveId" clId="{93C9CFAD-331C-496C-8AD8-CB23DFEB4B7D}" dt="2019-11-28T18:46:34.821" v="2188" actId="2696"/>
        <pc:sldMkLst>
          <pc:docMk/>
          <pc:sldMk cId="1615586901" sldId="271"/>
        </pc:sldMkLst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2" creationId="{B92DFD89-DCAA-4151-9AD2-AFC0AB55A741}"/>
          </ac:spMkLst>
        </pc:spChg>
        <pc:spChg chg="mod">
          <ac:chgData name="Michael Xu" userId="bb64e43c88ba6023" providerId="LiveId" clId="{93C9CFAD-331C-496C-8AD8-CB23DFEB4B7D}" dt="2019-11-28T18:46:27.763" v="2187" actId="26606"/>
          <ac:spMkLst>
            <pc:docMk/>
            <pc:sldMk cId="1615586901" sldId="271"/>
            <ac:spMk id="3" creationId="{46D53CB4-DA9C-4819-BAAA-BA6D9D25C5F0}"/>
          </ac:spMkLst>
        </pc:spChg>
        <pc:picChg chg="add mod">
          <ac:chgData name="Michael Xu" userId="bb64e43c88ba6023" providerId="LiveId" clId="{93C9CFAD-331C-496C-8AD8-CB23DFEB4B7D}" dt="2019-11-28T18:46:27.763" v="2187" actId="26606"/>
          <ac:picMkLst>
            <pc:docMk/>
            <pc:sldMk cId="1615586901" sldId="271"/>
            <ac:picMk id="4" creationId="{49EDBAE5-ADA1-4DB3-ABBE-6A86135D49CC}"/>
          </ac:picMkLst>
        </pc:picChg>
      </pc:sldChg>
      <pc:sldChg chg="addSp delSp modSp add">
        <pc:chgData name="Michael Xu" userId="bb64e43c88ba6023" providerId="LiveId" clId="{93C9CFAD-331C-496C-8AD8-CB23DFEB4B7D}" dt="2019-11-28T18:56:37.910" v="2585" actId="1076"/>
        <pc:sldMkLst>
          <pc:docMk/>
          <pc:sldMk cId="2291719062" sldId="271"/>
        </pc:sldMkLst>
        <pc:spChg chg="del mod">
          <ac:chgData name="Michael Xu" userId="bb64e43c88ba6023" providerId="LiveId" clId="{93C9CFAD-331C-496C-8AD8-CB23DFEB4B7D}" dt="2019-11-28T18:51:42.492" v="2240" actId="478"/>
          <ac:spMkLst>
            <pc:docMk/>
            <pc:sldMk cId="2291719062" sldId="271"/>
            <ac:spMk id="2" creationId="{A6C524D7-3A2E-4D01-9118-0ACC1D204CA6}"/>
          </ac:spMkLst>
        </pc:spChg>
        <pc:spChg chg="add del mod">
          <ac:chgData name="Michael Xu" userId="bb64e43c88ba6023" providerId="LiveId" clId="{93C9CFAD-331C-496C-8AD8-CB23DFEB4B7D}" dt="2019-11-28T18:46:53.137" v="2195" actId="478"/>
          <ac:spMkLst>
            <pc:docMk/>
            <pc:sldMk cId="2291719062" sldId="271"/>
            <ac:spMk id="4" creationId="{4F8E52A3-3513-4F2D-8D56-8F8A612D9A22}"/>
          </ac:spMkLst>
        </pc:spChg>
        <pc:spChg chg="del mod">
          <ac:chgData name="Michael Xu" userId="bb64e43c88ba6023" providerId="LiveId" clId="{93C9CFAD-331C-496C-8AD8-CB23DFEB4B7D}" dt="2019-11-28T18:46:50.676" v="2193" actId="478"/>
          <ac:spMkLst>
            <pc:docMk/>
            <pc:sldMk cId="2291719062" sldId="271"/>
            <ac:spMk id="5" creationId="{7D452544-A69B-43D1-9AE9-E1CD4D497AB9}"/>
          </ac:spMkLst>
        </pc:spChg>
        <pc:spChg chg="add del mod">
          <ac:chgData name="Michael Xu" userId="bb64e43c88ba6023" providerId="LiveId" clId="{93C9CFAD-331C-496C-8AD8-CB23DFEB4B7D}" dt="2019-11-28T18:51:47.247" v="2241" actId="478"/>
          <ac:spMkLst>
            <pc:docMk/>
            <pc:sldMk cId="2291719062" sldId="271"/>
            <ac:spMk id="9" creationId="{DFC67021-9ED2-4F5B-88C3-4B1A21F7F73D}"/>
          </ac:spMkLst>
        </pc:spChg>
        <pc:spChg chg="add mod">
          <ac:chgData name="Michael Xu" userId="bb64e43c88ba6023" providerId="LiveId" clId="{93C9CFAD-331C-496C-8AD8-CB23DFEB4B7D}" dt="2019-11-28T18:56:32.195" v="2584" actId="20577"/>
          <ac:spMkLst>
            <pc:docMk/>
            <pc:sldMk cId="2291719062" sldId="271"/>
            <ac:spMk id="12" creationId="{2B0A62E4-C6FD-4762-91B9-D962F49329C2}"/>
          </ac:spMkLst>
        </pc:spChg>
        <pc:spChg chg="add mod">
          <ac:chgData name="Michael Xu" userId="bb64e43c88ba6023" providerId="LiveId" clId="{93C9CFAD-331C-496C-8AD8-CB23DFEB4B7D}" dt="2019-11-28T18:55:28.170" v="2462" actId="1076"/>
          <ac:spMkLst>
            <pc:docMk/>
            <pc:sldMk cId="2291719062" sldId="271"/>
            <ac:spMk id="13" creationId="{D999C874-0020-46E1-A974-83497A454A5B}"/>
          </ac:spMkLst>
        </pc:spChg>
        <pc:spChg chg="add mod">
          <ac:chgData name="Michael Xu" userId="bb64e43c88ba6023" providerId="LiveId" clId="{93C9CFAD-331C-496C-8AD8-CB23DFEB4B7D}" dt="2019-11-28T18:55:54.352" v="2496" actId="14100"/>
          <ac:spMkLst>
            <pc:docMk/>
            <pc:sldMk cId="2291719062" sldId="271"/>
            <ac:spMk id="14" creationId="{60F15F24-692E-4C13-8EFF-9DB7B1EC25B5}"/>
          </ac:spMkLst>
        </pc:spChg>
        <pc:picChg chg="add mod">
          <ac:chgData name="Michael Xu" userId="bb64e43c88ba6023" providerId="LiveId" clId="{93C9CFAD-331C-496C-8AD8-CB23DFEB4B7D}" dt="2019-11-28T18:55:29.419" v="2463" actId="1076"/>
          <ac:picMkLst>
            <pc:docMk/>
            <pc:sldMk cId="2291719062" sldId="271"/>
            <ac:picMk id="6" creationId="{F6BC8C12-BBFD-4705-B719-F3BA7DA60ECD}"/>
          </ac:picMkLst>
        </pc:picChg>
        <pc:picChg chg="add mod">
          <ac:chgData name="Michael Xu" userId="bb64e43c88ba6023" providerId="LiveId" clId="{93C9CFAD-331C-496C-8AD8-CB23DFEB4B7D}" dt="2019-11-28T18:56:37.910" v="2585" actId="1076"/>
          <ac:picMkLst>
            <pc:docMk/>
            <pc:sldMk cId="2291719062" sldId="271"/>
            <ac:picMk id="7" creationId="{EB5E23DE-8EEF-47E6-8A1D-ECA159107E97}"/>
          </ac:picMkLst>
        </pc:picChg>
        <pc:picChg chg="add mod">
          <ac:chgData name="Michael Xu" userId="bb64e43c88ba6023" providerId="LiveId" clId="{93C9CFAD-331C-496C-8AD8-CB23DFEB4B7D}" dt="2019-11-28T18:55:32.042" v="2464" actId="1076"/>
          <ac:picMkLst>
            <pc:docMk/>
            <pc:sldMk cId="2291719062" sldId="271"/>
            <ac:picMk id="10" creationId="{D257300F-0BDA-4962-BC9A-544240498361}"/>
          </ac:picMkLst>
        </pc:picChg>
      </pc:sldChg>
      <pc:sldChg chg="add del">
        <pc:chgData name="Michael Xu" userId="bb64e43c88ba6023" providerId="LiveId" clId="{93C9CFAD-331C-496C-8AD8-CB23DFEB4B7D}" dt="2019-11-28T18:55:58.509" v="2497" actId="2696"/>
        <pc:sldMkLst>
          <pc:docMk/>
          <pc:sldMk cId="1586374175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0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0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77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150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582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255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5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19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7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B61BEF0D-F0BB-DE4B-95CE-6DB70DBA9567}" type="datetimeFigureOut">
              <a:rPr lang="en-US" smtClean="0"/>
              <a:pPr/>
              <a:t>12/7/2019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87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2.gif"/><Relationship Id="rId7" Type="http://schemas.openxmlformats.org/officeDocument/2006/relationships/image" Target="../media/image35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34.gif"/><Relationship Id="rId4" Type="http://schemas.openxmlformats.org/officeDocument/2006/relationships/image" Target="../media/image33.gif"/><Relationship Id="rId9" Type="http://schemas.openxmlformats.org/officeDocument/2006/relationships/image" Target="../media/image3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BA28970-3E8F-46CD-A302-42EE8366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07D47-E3E1-455D-9791-D6B3BAE60D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tx1">
                    <a:alpha val="80000"/>
                  </a:schemeClr>
                </a:solidFill>
              </a:rPr>
              <a:t>Deformation Gradient Control In the Material Point Method</a:t>
            </a:r>
            <a:endParaRPr lang="en-CA" sz="660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C11BD-CCA7-473A-A27D-88F3BD866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07607"/>
            <a:ext cx="3096926" cy="5571066"/>
          </a:xfrm>
        </p:spPr>
        <p:txBody>
          <a:bodyPr>
            <a:normAutofit/>
          </a:bodyPr>
          <a:lstStyle/>
          <a:p>
            <a:r>
              <a:rPr lang="en-US" sz="2000" dirty="0"/>
              <a:t>Michael Xu</a:t>
            </a:r>
          </a:p>
          <a:p>
            <a:r>
              <a:rPr lang="en-US" sz="2000" dirty="0"/>
              <a:t>David Levin</a:t>
            </a:r>
          </a:p>
          <a:p>
            <a:r>
              <a:rPr lang="en-US" sz="2000" dirty="0" err="1"/>
              <a:t>UofT</a:t>
            </a:r>
            <a:r>
              <a:rPr lang="en-US" sz="2000" dirty="0"/>
              <a:t> DGP</a:t>
            </a:r>
          </a:p>
          <a:p>
            <a:r>
              <a:rPr lang="en-US" sz="2000" dirty="0"/>
              <a:t>MOTOGRAPH 2019</a:t>
            </a:r>
            <a:endParaRPr lang="en-CA" sz="2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AE7893-212D-45CB-A5B0-AE377389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shirt&#10;&#10;Description automatically generated">
            <a:extLst>
              <a:ext uri="{FF2B5EF4-FFF2-40B4-BE49-F238E27FC236}">
                <a16:creationId xmlns:a16="http://schemas.microsoft.com/office/drawing/2014/main" id="{FC170CA1-FC78-4600-AAC8-EC43E3B33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0025" y="4021239"/>
            <a:ext cx="1239327" cy="1236561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A49A9F4C-B258-4B1A-A468-0EB86AC03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352" y="4018487"/>
            <a:ext cx="1239313" cy="1239313"/>
          </a:xfrm>
          <a:prstGeom prst="rect">
            <a:avLst/>
          </a:prstGeom>
        </p:spPr>
      </p:pic>
      <p:pic>
        <p:nvPicPr>
          <p:cNvPr id="22" name="Picture 21" descr="A picture containing shirt&#10;&#10;Description automatically generated">
            <a:extLst>
              <a:ext uri="{FF2B5EF4-FFF2-40B4-BE49-F238E27FC236}">
                <a16:creationId xmlns:a16="http://schemas.microsoft.com/office/drawing/2014/main" id="{5178880F-2010-4ED5-9324-A4AE5CDD5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665" y="4021239"/>
            <a:ext cx="1239327" cy="123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16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Update (P)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D522F4-686B-495D-9967-840E637A5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4846320" y="2514600"/>
            <a:ext cx="4686735" cy="38221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D75AE2-AA23-4B00-A47A-4C2A6F0B31B5}"/>
              </a:ext>
            </a:extLst>
          </p:cNvPr>
          <p:cNvSpPr txBox="1"/>
          <p:nvPr/>
        </p:nvSpPr>
        <p:spPr>
          <a:xfrm>
            <a:off x="1020198" y="3033712"/>
            <a:ext cx="2259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 moves in direction of new velocity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0934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D8808-6086-457C-BEBA-241F7F74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Space-Time view of MPM computation graph</a:t>
            </a:r>
          </a:p>
        </p:txBody>
      </p:sp>
      <p:pic>
        <p:nvPicPr>
          <p:cNvPr id="7" name="Content Placeholder 6" descr="A picture containing red, small, black, holding&#10;&#10;Description automatically generated">
            <a:extLst>
              <a:ext uri="{FF2B5EF4-FFF2-40B4-BE49-F238E27FC236}">
                <a16:creationId xmlns:a16="http://schemas.microsoft.com/office/drawing/2014/main" id="{4AF10C37-C735-4343-9810-201C01D58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2593445" y="-1080829"/>
            <a:ext cx="5716284" cy="1143257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E7D36A-97CD-4852-A869-717533222264}"/>
              </a:ext>
            </a:extLst>
          </p:cNvPr>
          <p:cNvSpPr txBox="1"/>
          <p:nvPr/>
        </p:nvSpPr>
        <p:spPr>
          <a:xfrm>
            <a:off x="8157882" y="5961529"/>
            <a:ext cx="258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Rendered by Derek Liu</a:t>
            </a:r>
          </a:p>
        </p:txBody>
      </p:sp>
    </p:spTree>
    <p:extLst>
      <p:ext uri="{BB962C8B-B14F-4D97-AF65-F5344CB8AC3E}">
        <p14:creationId xmlns:p14="http://schemas.microsoft.com/office/powerpoint/2010/main" val="523311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4D7-3A2E-4D01-9118-0ACC1D204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07" y="808794"/>
            <a:ext cx="4998041" cy="3419077"/>
          </a:xfrm>
        </p:spPr>
        <p:txBody>
          <a:bodyPr>
            <a:normAutofit/>
          </a:bodyPr>
          <a:lstStyle/>
          <a:p>
            <a:r>
              <a:rPr lang="en-US" dirty="0"/>
              <a:t>Physical Simulations are Computation Graphs</a:t>
            </a:r>
            <a:endParaRPr lang="en-CA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300B526-D8CE-4A91-94E6-5D05ADF28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87" y="606835"/>
            <a:ext cx="56388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2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53A30071-9EAF-4062-82A8-1B900FF4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707" y="609600"/>
            <a:ext cx="6512110" cy="468998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9B8B753-FD24-4A66-80F5-774FC89C0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765" y="333511"/>
            <a:ext cx="4662120" cy="4395804"/>
          </a:xfrm>
        </p:spPr>
        <p:txBody>
          <a:bodyPr>
            <a:normAutofit/>
          </a:bodyPr>
          <a:lstStyle/>
          <a:p>
            <a:r>
              <a:rPr lang="en-US" dirty="0"/>
              <a:t>The computation graph between one particle and on grid node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91719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4F7B-1F14-4927-96FC-F8E976B07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FEM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702D8-7798-4701-90E4-F98393B45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145" y="5943598"/>
            <a:ext cx="5240534" cy="609603"/>
          </a:xfrm>
        </p:spPr>
        <p:txBody>
          <a:bodyPr/>
          <a:lstStyle/>
          <a:p>
            <a:r>
              <a:rPr lang="en-US" sz="1600" dirty="0"/>
              <a:t>From Siggraph 2012 FEM course notes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B5AF7-63BF-478A-B478-B0687959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982" y="3065240"/>
            <a:ext cx="7173257" cy="287835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39DDF6-3EE8-4B2D-9F7A-F2650AB2AC07}"/>
              </a:ext>
            </a:extLst>
          </p:cNvPr>
          <p:cNvSpPr txBox="1">
            <a:spLocks/>
          </p:cNvSpPr>
          <p:nvPr/>
        </p:nvSpPr>
        <p:spPr>
          <a:xfrm>
            <a:off x="2604853" y="2209798"/>
            <a:ext cx="6733513" cy="609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calculated from a reference tetrahedral mesh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0407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1C31-E957-4E6C-AEE3-E6D582F23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Deformation Gradients in MPM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BCFFB-FF7D-433F-8355-8A142197E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5620" y="2202729"/>
            <a:ext cx="8860426" cy="1226271"/>
          </a:xfrm>
        </p:spPr>
        <p:txBody>
          <a:bodyPr/>
          <a:lstStyle/>
          <a:p>
            <a:r>
              <a:rPr lang="en-US" dirty="0"/>
              <a:t>Are incrementally calculated by this formula (MLS-MPM specifically)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65B9CB-D3EB-49E1-95C4-78EE60BE3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861" y="3429000"/>
            <a:ext cx="6349099" cy="8440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537B42-686B-48B8-9B77-F6B589FEC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49" y="5298659"/>
            <a:ext cx="2752725" cy="6667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DFFA5-20BE-47A3-B1D1-0AB3E821116E}"/>
              </a:ext>
            </a:extLst>
          </p:cNvPr>
          <p:cNvSpPr txBox="1">
            <a:spLocks/>
          </p:cNvSpPr>
          <p:nvPr/>
        </p:nvSpPr>
        <p:spPr>
          <a:xfrm>
            <a:off x="2349616" y="4343400"/>
            <a:ext cx="8860426" cy="1226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if we added an extra control deformation gradient?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779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8A2E-6D3C-41D3-B784-0D363ECDE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with Deformation Gradients</a:t>
            </a: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DCBE81A8-4FE1-4470-BDA9-3543AF803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2455" y="2407724"/>
            <a:ext cx="4944627" cy="42070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27ED07-F2DA-4382-9253-5ADA4901FABA}"/>
              </a:ext>
            </a:extLst>
          </p:cNvPr>
          <p:cNvSpPr txBox="1"/>
          <p:nvPr/>
        </p:nvSpPr>
        <p:spPr>
          <a:xfrm>
            <a:off x="860612" y="3173506"/>
            <a:ext cx="2142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[ 0.8,  0.0]</a:t>
            </a:r>
          </a:p>
          <a:p>
            <a:r>
              <a:rPr lang="en-US" dirty="0"/>
              <a:t>[ 0.0,  0.8]</a:t>
            </a:r>
          </a:p>
        </p:txBody>
      </p:sp>
    </p:spTree>
    <p:extLst>
      <p:ext uri="{BB962C8B-B14F-4D97-AF65-F5344CB8AC3E}">
        <p14:creationId xmlns:p14="http://schemas.microsoft.com/office/powerpoint/2010/main" val="3831269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ACB93-7557-461A-8CCD-5E7B9A5D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Optimizing deformation gradients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A00D4-481C-4DAE-B668-E520CBB94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1143000"/>
          </a:xfrm>
        </p:spPr>
        <p:txBody>
          <a:bodyPr/>
          <a:lstStyle/>
          <a:p>
            <a:r>
              <a:rPr lang="en-CA" dirty="0"/>
              <a:t>We want to optimize the deformation gradients so that the final shape of the MPM body is as close as possible to some shape we define.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296AC-A9C9-4B7B-BABF-3B504BA1C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234" y="5707467"/>
            <a:ext cx="840705" cy="803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67FF3-AB71-4760-9EA2-E5362B94C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551" y="4373993"/>
            <a:ext cx="3238500" cy="676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990F5-58B3-43BE-957F-F69718A95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7495" y="5561432"/>
            <a:ext cx="1228725" cy="1190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DDB28-5B8C-4F3E-9355-EA7E3532EBF9}"/>
              </a:ext>
            </a:extLst>
          </p:cNvPr>
          <p:cNvSpPr txBox="1"/>
          <p:nvPr/>
        </p:nvSpPr>
        <p:spPr>
          <a:xfrm>
            <a:off x="1024128" y="3650186"/>
            <a:ext cx="97904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To do this, we will need to define some kind of loss function which tells us how close our final MPM shape is to the target shape.</a:t>
            </a:r>
          </a:p>
          <a:p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FF9566-64C1-45CD-8698-D1B2AE9F7A7D}"/>
              </a:ext>
            </a:extLst>
          </p:cNvPr>
          <p:cNvSpPr txBox="1"/>
          <p:nvPr/>
        </p:nvSpPr>
        <p:spPr>
          <a:xfrm>
            <a:off x="953729" y="4967554"/>
            <a:ext cx="8197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sz="2000" dirty="0"/>
          </a:p>
          <a:p>
            <a:r>
              <a:rPr lang="en-CA" sz="2000" dirty="0"/>
              <a:t>Then we will need to perform gradient descent on these gradients: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0695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A62D-1F17-4E65-9F0E-194900BDF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pseudocode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06F76-32C5-4375-8E14-D7486F29E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temporal iteration:</a:t>
            </a:r>
          </a:p>
          <a:p>
            <a:pPr lvl="2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control time step:</a:t>
            </a:r>
          </a:p>
          <a:p>
            <a:pPr lvl="4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MPM forward simulation</a:t>
            </a:r>
          </a:p>
          <a:p>
            <a:pPr lvl="4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Compute loss function</a:t>
            </a:r>
          </a:p>
          <a:p>
            <a:pPr lvl="4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MPM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backpropogation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for gradients</a:t>
            </a:r>
          </a:p>
          <a:p>
            <a:pPr lvl="4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Try to descend gradients</a:t>
            </a:r>
          </a:p>
        </p:txBody>
      </p:sp>
    </p:spTree>
    <p:extLst>
      <p:ext uri="{BB962C8B-B14F-4D97-AF65-F5344CB8AC3E}">
        <p14:creationId xmlns:p14="http://schemas.microsoft.com/office/powerpoint/2010/main" val="119135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4C75F-C41D-4759-9CD8-4762F322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Least Squares Position Loss function</a:t>
            </a:r>
            <a:endParaRPr lang="en-C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DCB04B-8F23-4B80-813A-ABE404DE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533" y="5022129"/>
            <a:ext cx="8860426" cy="1226271"/>
          </a:xfrm>
        </p:spPr>
        <p:txBody>
          <a:bodyPr/>
          <a:lstStyle/>
          <a:p>
            <a:r>
              <a:rPr lang="en-US" dirty="0"/>
              <a:t>C: tensor of control variables (deformation gradients in our case)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8A8161-FFB1-43AB-A0F6-E472D22D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4" y="3247189"/>
            <a:ext cx="4638675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7432F-5D08-40DE-9FEE-719F21713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4DF47-19ED-4B99-A07B-266FBDC1C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animations of shapeshifting amorphous objects through physical simulation</a:t>
            </a:r>
          </a:p>
          <a:p>
            <a:r>
              <a:rPr lang="en-US" dirty="0"/>
              <a:t>More specifically:</a:t>
            </a:r>
          </a:p>
          <a:p>
            <a:pPr lvl="1"/>
            <a:r>
              <a:rPr lang="en-US" dirty="0"/>
              <a:t>Given a physical object and a target shape, how can we control the deformation of the object to match the target shape in a physical environment using only internal forces?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1EC92DD-44E3-4458-91D9-0744C621A97F}"/>
              </a:ext>
            </a:extLst>
          </p:cNvPr>
          <p:cNvSpPr/>
          <p:nvPr/>
        </p:nvSpPr>
        <p:spPr>
          <a:xfrm>
            <a:off x="3003176" y="4670612"/>
            <a:ext cx="1039906" cy="1326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E7E4F0-2FE5-41D8-9A0F-931B09B0E908}"/>
              </a:ext>
            </a:extLst>
          </p:cNvPr>
          <p:cNvSpPr/>
          <p:nvPr/>
        </p:nvSpPr>
        <p:spPr>
          <a:xfrm>
            <a:off x="5531224" y="4831976"/>
            <a:ext cx="1783976" cy="1165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C8952BF-16A1-4F9C-A537-7DFF32890377}"/>
              </a:ext>
            </a:extLst>
          </p:cNvPr>
          <p:cNvSpPr/>
          <p:nvPr/>
        </p:nvSpPr>
        <p:spPr>
          <a:xfrm>
            <a:off x="4473388" y="5172635"/>
            <a:ext cx="770965" cy="466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Help 6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EA768B1B-E610-4200-9A3E-6A839436B2C7}"/>
              </a:ext>
            </a:extLst>
          </p:cNvPr>
          <p:cNvSpPr/>
          <p:nvPr/>
        </p:nvSpPr>
        <p:spPr>
          <a:xfrm>
            <a:off x="8319247" y="4500282"/>
            <a:ext cx="1443318" cy="1497106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7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99EB26D7-E75E-478D-8BBE-7906F7D2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67367"/>
            <a:ext cx="3517119" cy="3517119"/>
          </a:xfrm>
          <a:prstGeom prst="rect">
            <a:avLst/>
          </a:prstGeom>
        </p:spPr>
      </p:pic>
      <p:pic>
        <p:nvPicPr>
          <p:cNvPr id="10" name="Picture 9" descr="A picture containing room&#10;&#10;Description automatically generated">
            <a:extLst>
              <a:ext uri="{FF2B5EF4-FFF2-40B4-BE49-F238E27FC236}">
                <a16:creationId xmlns:a16="http://schemas.microsoft.com/office/drawing/2014/main" id="{D131B528-A4ED-4065-B7E7-A53A12718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657254"/>
            <a:ext cx="3537345" cy="3537345"/>
          </a:xfrm>
          <a:prstGeom prst="rect">
            <a:avLst/>
          </a:prstGeom>
        </p:spPr>
      </p:pic>
      <p:pic>
        <p:nvPicPr>
          <p:cNvPr id="6" name="Picture 5" descr="A picture containing brush&#10;&#10;Description automatically generated">
            <a:extLst>
              <a:ext uri="{FF2B5EF4-FFF2-40B4-BE49-F238E27FC236}">
                <a16:creationId xmlns:a16="http://schemas.microsoft.com/office/drawing/2014/main" id="{4A5405E5-47BB-43DA-8803-63B3A46B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67368"/>
            <a:ext cx="3517120" cy="35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53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D7E4-42D1-4409-8658-BB575B5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Least Squares GRID-</a:t>
            </a:r>
            <a:r>
              <a:rPr lang="en-US" dirty="0" err="1"/>
              <a:t>mASS</a:t>
            </a:r>
            <a:r>
              <a:rPr lang="en-US" dirty="0"/>
              <a:t> LOSS FUNCTION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3B812F-C196-4CDE-93F4-7D872F8FC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637" y="3429000"/>
            <a:ext cx="4781550" cy="1276350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7105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E804-CD1E-4205-BEF7-06C2F0DA2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52498"/>
          </a:xfrm>
        </p:spPr>
        <p:txBody>
          <a:bodyPr/>
          <a:lstStyle/>
          <a:p>
            <a:r>
              <a:rPr lang="en-US" dirty="0"/>
              <a:t>Topology Change</a:t>
            </a:r>
            <a:endParaRPr lang="en-CA" dirty="0"/>
          </a:p>
        </p:txBody>
      </p:sp>
      <p:pic>
        <p:nvPicPr>
          <p:cNvPr id="5" name="Content Placeholder 4" descr="A picture containing shirt&#10;&#10;Description automatically generated">
            <a:extLst>
              <a:ext uri="{FF2B5EF4-FFF2-40B4-BE49-F238E27FC236}">
                <a16:creationId xmlns:a16="http://schemas.microsoft.com/office/drawing/2014/main" id="{FB890D17-D2F3-40D8-BC8C-DC7673404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188" y="1562098"/>
            <a:ext cx="3762937" cy="3762937"/>
          </a:xfrm>
        </p:spPr>
      </p:pic>
      <p:pic>
        <p:nvPicPr>
          <p:cNvPr id="7" name="Picture 6" descr="A picture containing shirt&#10;&#10;Description automatically generated">
            <a:extLst>
              <a:ext uri="{FF2B5EF4-FFF2-40B4-BE49-F238E27FC236}">
                <a16:creationId xmlns:a16="http://schemas.microsoft.com/office/drawing/2014/main" id="{95F14768-AB8E-4D3E-988E-0077B3DB6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26" y="1532966"/>
            <a:ext cx="3762938" cy="3762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F6FC36-D7A3-4D96-9981-21D8584A7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065" y="1532967"/>
            <a:ext cx="3762938" cy="376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67D7D-FB8B-4583-B41D-1426C5778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MPM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EB2AC-F3FF-4AEE-8214-E3D0A525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the same basis/shape functions, we can render the MPM body by projecting mass from the grid nodes to every pixel.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D6BC9-4546-4F23-A6E7-09BF12A6E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033" y="3276598"/>
            <a:ext cx="3437686" cy="3437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97DFF8-961F-4332-9C80-ADB430C9E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69" y="3339353"/>
            <a:ext cx="3374931" cy="33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3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ED2E-E955-44BE-9272-4E090660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38D21-2AFA-48AC-9799-95A76770BD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39271"/>
          </a:xfrm>
        </p:spPr>
        <p:txBody>
          <a:bodyPr/>
          <a:lstStyle/>
          <a:p>
            <a:r>
              <a:rPr lang="en-US" dirty="0"/>
              <a:t>-Using a finer loss function grid (while still using a coarser simulation grid)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6EAF90-2D7D-4485-8746-B9BF1814240D}"/>
              </a:ext>
            </a:extLst>
          </p:cNvPr>
          <p:cNvSpPr txBox="1"/>
          <p:nvPr/>
        </p:nvSpPr>
        <p:spPr>
          <a:xfrm>
            <a:off x="1024128" y="2813175"/>
            <a:ext cx="7967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-Material parameter control?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7126D-4228-4BC1-8E5A-82C03EE01586}"/>
              </a:ext>
            </a:extLst>
          </p:cNvPr>
          <p:cNvSpPr txBox="1"/>
          <p:nvPr/>
        </p:nvSpPr>
        <p:spPr>
          <a:xfrm>
            <a:off x="1024128" y="3244334"/>
            <a:ext cx="10845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-Mass control? (Give the </a:t>
            </a:r>
            <a:r>
              <a:rPr lang="en-US" sz="2000" dirty="0" err="1"/>
              <a:t>mpm</a:t>
            </a:r>
            <a:r>
              <a:rPr lang="en-US" sz="2000" dirty="0"/>
              <a:t> bodies something to push on, may need to change the loss function for this)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B9F2A-80F0-4B30-AB62-1A317FD13DFA}"/>
              </a:ext>
            </a:extLst>
          </p:cNvPr>
          <p:cNvSpPr txBox="1"/>
          <p:nvPr/>
        </p:nvSpPr>
        <p:spPr>
          <a:xfrm>
            <a:off x="1024128" y="3752437"/>
            <a:ext cx="6873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-3D</a:t>
            </a:r>
          </a:p>
          <a:p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99A9A-82B7-44A0-9C59-43E9CAE57419}"/>
              </a:ext>
            </a:extLst>
          </p:cNvPr>
          <p:cNvSpPr txBox="1"/>
          <p:nvPr/>
        </p:nvSpPr>
        <p:spPr>
          <a:xfrm>
            <a:off x="1039904" y="4374776"/>
            <a:ext cx="7288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-More control customizability (penalty terms, weights, etc.)</a:t>
            </a:r>
          </a:p>
        </p:txBody>
      </p:sp>
    </p:spTree>
    <p:extLst>
      <p:ext uri="{BB962C8B-B14F-4D97-AF65-F5344CB8AC3E}">
        <p14:creationId xmlns:p14="http://schemas.microsoft.com/office/powerpoint/2010/main" val="236561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72AD-A9B3-47DD-B6DC-AB9A91C96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4231981"/>
            <a:ext cx="9905998" cy="19050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Any Questions?</a:t>
            </a:r>
            <a:endParaRPr lang="en-CA" dirty="0"/>
          </a:p>
        </p:txBody>
      </p:sp>
      <p:pic>
        <p:nvPicPr>
          <p:cNvPr id="44" name="Picture 43" descr="A picture containing shirt&#10;&#10;Description automatically generated">
            <a:extLst>
              <a:ext uri="{FF2B5EF4-FFF2-40B4-BE49-F238E27FC236}">
                <a16:creationId xmlns:a16="http://schemas.microsoft.com/office/drawing/2014/main" id="{62429B9C-2D99-4D68-BFB7-C746DCF7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410" y="2369073"/>
            <a:ext cx="1333349" cy="1333349"/>
          </a:xfrm>
          <a:prstGeom prst="rect">
            <a:avLst/>
          </a:prstGeom>
        </p:spPr>
      </p:pic>
      <p:pic>
        <p:nvPicPr>
          <p:cNvPr id="46" name="Picture 45" descr="A picture containing shirt&#10;&#10;Description automatically generated">
            <a:extLst>
              <a:ext uri="{FF2B5EF4-FFF2-40B4-BE49-F238E27FC236}">
                <a16:creationId xmlns:a16="http://schemas.microsoft.com/office/drawing/2014/main" id="{13BE6EF5-C664-4FD0-AFB8-932F7626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" y="2369073"/>
            <a:ext cx="1336332" cy="1333349"/>
          </a:xfrm>
          <a:prstGeom prst="rect">
            <a:avLst/>
          </a:prstGeom>
        </p:spPr>
      </p:pic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1399A9E9-04D9-4FE1-928D-508EB82DE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325" y="2369073"/>
            <a:ext cx="1333349" cy="1333349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C4DCED-6E72-44A0-9677-65783358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641" y="2373556"/>
            <a:ext cx="1328867" cy="1328867"/>
          </a:xfrm>
          <a:prstGeom prst="rect">
            <a:avLst/>
          </a:prstGeom>
        </p:spPr>
      </p:pic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6CFF5F54-F88C-4304-A830-E8F8F9EC4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077" y="2369072"/>
            <a:ext cx="1328867" cy="1328867"/>
          </a:xfrm>
          <a:prstGeom prst="rect">
            <a:avLst/>
          </a:prstGeom>
        </p:spPr>
      </p:pic>
      <p:pic>
        <p:nvPicPr>
          <p:cNvPr id="56" name="Picture 55" descr="A picture containing shirt, drawing&#10;&#10;Description automatically generated">
            <a:extLst>
              <a:ext uri="{FF2B5EF4-FFF2-40B4-BE49-F238E27FC236}">
                <a16:creationId xmlns:a16="http://schemas.microsoft.com/office/drawing/2014/main" id="{CA056E68-3079-44DF-969F-A9E911C1F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9532" y="2369072"/>
            <a:ext cx="1328867" cy="1328867"/>
          </a:xfrm>
          <a:prstGeom prst="rect">
            <a:avLst/>
          </a:prstGeom>
        </p:spPr>
      </p:pic>
      <p:pic>
        <p:nvPicPr>
          <p:cNvPr id="61" name="Picture 60" descr="A picture containing shirt&#10;&#10;Description automatically generated">
            <a:extLst>
              <a:ext uri="{FF2B5EF4-FFF2-40B4-BE49-F238E27FC236}">
                <a16:creationId xmlns:a16="http://schemas.microsoft.com/office/drawing/2014/main" id="{35D0436C-553B-483B-B410-DD28CADC87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0775" y="2369072"/>
            <a:ext cx="1336332" cy="1336332"/>
          </a:xfrm>
          <a:prstGeom prst="rect">
            <a:avLst/>
          </a:prstGeom>
        </p:spPr>
      </p:pic>
      <p:pic>
        <p:nvPicPr>
          <p:cNvPr id="63" name="Picture 62" descr="A picture containing shirt&#10;&#10;Description automatically generated">
            <a:extLst>
              <a:ext uri="{FF2B5EF4-FFF2-40B4-BE49-F238E27FC236}">
                <a16:creationId xmlns:a16="http://schemas.microsoft.com/office/drawing/2014/main" id="{834A41DF-D2B1-4102-9C9E-52E69560A7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4442" y="2369481"/>
            <a:ext cx="1331859" cy="1331859"/>
          </a:xfrm>
          <a:prstGeom prst="rect">
            <a:avLst/>
          </a:prstGeom>
        </p:spPr>
      </p:pic>
      <p:pic>
        <p:nvPicPr>
          <p:cNvPr id="64" name="Picture 63" descr="A picture containing shirt&#10;&#10;Description automatically generated">
            <a:extLst>
              <a:ext uri="{FF2B5EF4-FFF2-40B4-BE49-F238E27FC236}">
                <a16:creationId xmlns:a16="http://schemas.microsoft.com/office/drawing/2014/main" id="{FF00A8C7-6133-47A7-B249-69BB5BA61F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7107" y="2366080"/>
            <a:ext cx="1331859" cy="133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47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ADAE6-4430-428C-B521-DA531D1C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(Control)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BA32F-7067-4A6F-AC99-468808BC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107" y="2289976"/>
            <a:ext cx="4678416" cy="940904"/>
          </a:xfrm>
        </p:spPr>
        <p:txBody>
          <a:bodyPr/>
          <a:lstStyle/>
          <a:p>
            <a:r>
              <a:rPr lang="en-US" dirty="0"/>
              <a:t>Deformable Objects Alive! (2012)</a:t>
            </a:r>
            <a:endParaRPr lang="en-CA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0B7B70-002B-4972-B9C5-EE4852350407}"/>
              </a:ext>
            </a:extLst>
          </p:cNvPr>
          <p:cNvSpPr txBox="1">
            <a:spLocks/>
          </p:cNvSpPr>
          <p:nvPr/>
        </p:nvSpPr>
        <p:spPr>
          <a:xfrm>
            <a:off x="323755" y="2289976"/>
            <a:ext cx="5154694" cy="12238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Fluid Control Using the Adjoint Method (2004)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255695-6726-4AED-8820-6135CA961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857" y="3230880"/>
            <a:ext cx="4054916" cy="3155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94BAE4-2A21-46F2-B759-FFB26BE9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696" y="3513813"/>
            <a:ext cx="3023478" cy="254730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F24393E-457F-4992-8D24-9E7AC4F2368C}"/>
              </a:ext>
            </a:extLst>
          </p:cNvPr>
          <p:cNvSpPr txBox="1">
            <a:spLocks/>
          </p:cNvSpPr>
          <p:nvPr/>
        </p:nvSpPr>
        <p:spPr>
          <a:xfrm>
            <a:off x="1421832" y="6115914"/>
            <a:ext cx="3547205" cy="541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Blender Magic Fluids (2005, YouTube)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338251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F98E-E108-458D-A1A9-EE109DEE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 (MPM)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FCB0-266B-4C3E-A51B-9A0EECAFF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7000"/>
            <a:ext cx="4869773" cy="982650"/>
          </a:xfrm>
        </p:spPr>
        <p:txBody>
          <a:bodyPr/>
          <a:lstStyle/>
          <a:p>
            <a:r>
              <a:rPr lang="en-CA" dirty="0">
                <a:effectLst/>
              </a:rPr>
              <a:t>A Material Point Method For Snow Simulation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5B72C-6795-439B-9725-06D8C2138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677" y="3689157"/>
            <a:ext cx="2559243" cy="255924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51B27D-461F-4569-AD95-8C6781561560}"/>
              </a:ext>
            </a:extLst>
          </p:cNvPr>
          <p:cNvSpPr txBox="1">
            <a:spLocks/>
          </p:cNvSpPr>
          <p:nvPr/>
        </p:nvSpPr>
        <p:spPr>
          <a:xfrm>
            <a:off x="1626442" y="6254527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Introduction of MPM to graphics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1AB5B-ECD9-49D7-B82A-B238736276E7}"/>
              </a:ext>
            </a:extLst>
          </p:cNvPr>
          <p:cNvSpPr txBox="1">
            <a:spLocks/>
          </p:cNvSpPr>
          <p:nvPr/>
        </p:nvSpPr>
        <p:spPr>
          <a:xfrm>
            <a:off x="6154308" y="2667000"/>
            <a:ext cx="4869773" cy="982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 err="1">
                <a:effectLst/>
              </a:rPr>
              <a:t>ChainQueen</a:t>
            </a:r>
            <a:r>
              <a:rPr lang="en-CA" dirty="0">
                <a:effectLst/>
              </a:rPr>
              <a:t>: A Real-Time Differential Physical Simulator for Soft Robotics (2018)</a:t>
            </a:r>
          </a:p>
        </p:txBody>
      </p:sp>
      <p:pic>
        <p:nvPicPr>
          <p:cNvPr id="9" name="Picture 8" descr="A black and white tile floor&#10;&#10;Description automatically generated">
            <a:extLst>
              <a:ext uri="{FF2B5EF4-FFF2-40B4-BE49-F238E27FC236}">
                <a16:creationId xmlns:a16="http://schemas.microsoft.com/office/drawing/2014/main" id="{764F942B-3C36-4A8B-96B7-714C4988B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244" y="3689157"/>
            <a:ext cx="3771900" cy="235267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E39F0D-3436-428C-9F97-92F0AF5F0341}"/>
              </a:ext>
            </a:extLst>
          </p:cNvPr>
          <p:cNvSpPr txBox="1">
            <a:spLocks/>
          </p:cNvSpPr>
          <p:nvPr/>
        </p:nvSpPr>
        <p:spPr>
          <a:xfrm>
            <a:off x="6703244" y="6187439"/>
            <a:ext cx="4527867" cy="629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2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6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4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Char char="•"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CA" sz="1600" dirty="0">
                <a:effectLst/>
              </a:rPr>
              <a:t>Controlling a soft robotic with actuators (stress-based control)</a:t>
            </a:r>
          </a:p>
        </p:txBody>
      </p:sp>
    </p:spTree>
    <p:extLst>
      <p:ext uri="{BB962C8B-B14F-4D97-AF65-F5344CB8AC3E}">
        <p14:creationId xmlns:p14="http://schemas.microsoft.com/office/powerpoint/2010/main" val="310661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CE4F-9775-457D-B6B4-84E7A6301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MPM BASICs</a:t>
            </a:r>
            <a:endParaRPr lang="en-CA" dirty="0"/>
          </a:p>
        </p:txBody>
      </p:sp>
      <p:pic>
        <p:nvPicPr>
          <p:cNvPr id="5" name="Picture 4" descr="A picture containing clock, table, drawing&#10;&#10;Description automatically generated">
            <a:extLst>
              <a:ext uri="{FF2B5EF4-FFF2-40B4-BE49-F238E27FC236}">
                <a16:creationId xmlns:a16="http://schemas.microsoft.com/office/drawing/2014/main" id="{F3A0A0A6-7C46-4354-86A7-F7EBF267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637" y="2514599"/>
            <a:ext cx="3971360" cy="3819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02348-A707-418A-B537-D52E0AE20EDD}"/>
              </a:ext>
            </a:extLst>
          </p:cNvPr>
          <p:cNvSpPr txBox="1"/>
          <p:nvPr/>
        </p:nvSpPr>
        <p:spPr>
          <a:xfrm>
            <a:off x="763259" y="3033710"/>
            <a:ext cx="36099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carry physical and material properties.</a:t>
            </a:r>
          </a:p>
          <a:p>
            <a:endParaRPr lang="en-CA" dirty="0"/>
          </a:p>
          <a:p>
            <a:r>
              <a:rPr lang="en-CA" dirty="0"/>
              <a:t>Particles need some way of affecting each others' dynamics (like “intermolecular forces”).</a:t>
            </a:r>
          </a:p>
          <a:p>
            <a:endParaRPr lang="en-CA" dirty="0"/>
          </a:p>
          <a:p>
            <a:r>
              <a:rPr lang="en-CA" dirty="0"/>
              <a:t>Grids are computational scratchpads that approximate the “intermolecular forces”.</a:t>
            </a:r>
          </a:p>
        </p:txBody>
      </p:sp>
    </p:spTree>
    <p:extLst>
      <p:ext uri="{BB962C8B-B14F-4D97-AF65-F5344CB8AC3E}">
        <p14:creationId xmlns:p14="http://schemas.microsoft.com/office/powerpoint/2010/main" val="204898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A424-59AA-4062-802B-C2B2D85D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7033A-16DB-4C6B-9E90-14F83EC54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Mass</a:t>
            </a:r>
          </a:p>
          <a:p>
            <a:r>
              <a:rPr lang="en-US" dirty="0"/>
              <a:t>- Velocity</a:t>
            </a:r>
          </a:p>
          <a:p>
            <a:r>
              <a:rPr lang="en-US" dirty="0"/>
              <a:t>- Position</a:t>
            </a:r>
          </a:p>
          <a:p>
            <a:r>
              <a:rPr lang="en-US" dirty="0"/>
              <a:t>- Deformation Gradient (represented as F)</a:t>
            </a:r>
          </a:p>
          <a:p>
            <a:r>
              <a:rPr lang="en-US" dirty="0"/>
              <a:t>- Material Parameters</a:t>
            </a:r>
          </a:p>
          <a:p>
            <a:r>
              <a:rPr lang="en-US" dirty="0"/>
              <a:t>- Affine Velocity Transfer Matrix (not part of basic MPM)</a:t>
            </a:r>
          </a:p>
        </p:txBody>
      </p:sp>
    </p:spTree>
    <p:extLst>
      <p:ext uri="{BB962C8B-B14F-4D97-AF65-F5344CB8AC3E}">
        <p14:creationId xmlns:p14="http://schemas.microsoft.com/office/powerpoint/2010/main" val="218704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to Grid (P2G)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73BFD2-9031-4562-AE44-11548F09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3968496" cy="38170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B0E1D68-A48A-42E7-BBDA-FAFF51DBC719}"/>
              </a:ext>
            </a:extLst>
          </p:cNvPr>
          <p:cNvSpPr txBox="1"/>
          <p:nvPr/>
        </p:nvSpPr>
        <p:spPr>
          <a:xfrm>
            <a:off x="763259" y="3033710"/>
            <a:ext cx="30228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Particles project mass, momentum, and internal forces onto the grid.</a:t>
            </a:r>
          </a:p>
          <a:p>
            <a:endParaRPr lang="en-US" dirty="0"/>
          </a:p>
          <a:p>
            <a:r>
              <a:rPr lang="en-US" dirty="0"/>
              <a:t>This is done using basis/shape functions defined on the grid nodes.</a:t>
            </a:r>
          </a:p>
        </p:txBody>
      </p:sp>
    </p:spTree>
    <p:extLst>
      <p:ext uri="{BB962C8B-B14F-4D97-AF65-F5344CB8AC3E}">
        <p14:creationId xmlns:p14="http://schemas.microsoft.com/office/powerpoint/2010/main" val="294700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Update (G)</a:t>
            </a:r>
            <a:endParaRPr lang="en-C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E7F781-7573-441B-A5B9-2CA4C164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599"/>
            <a:ext cx="4686735" cy="38221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632034-587D-4EB1-9C25-DF9D4C1DA3C2}"/>
              </a:ext>
            </a:extLst>
          </p:cNvPr>
          <p:cNvSpPr txBox="1"/>
          <p:nvPr/>
        </p:nvSpPr>
        <p:spPr>
          <a:xfrm>
            <a:off x="846386" y="3031822"/>
            <a:ext cx="27885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calculate current velocity from momentum / mass, then updates velocity from external and internal forces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74227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EA6EE-2792-4734-8D54-D144ED48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To Particle (G2P)</a:t>
            </a:r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7BE768-7FBA-4526-9FE5-0A7A59227A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20" y="2514600"/>
            <a:ext cx="4686735" cy="3822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ACCC21-3A62-448B-9990-0E52DF1D8918}"/>
              </a:ext>
            </a:extLst>
          </p:cNvPr>
          <p:cNvSpPr txBox="1"/>
          <p:nvPr/>
        </p:nvSpPr>
        <p:spPr>
          <a:xfrm>
            <a:off x="785930" y="3033711"/>
            <a:ext cx="3113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Grid projects velocity onto particles, and updates particle deformation gradient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298149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587</Words>
  <Application>Microsoft Office PowerPoint</Application>
  <PresentationFormat>Widescreen</PresentationFormat>
  <Paragraphs>79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Courier New</vt:lpstr>
      <vt:lpstr>Tw Cen MT</vt:lpstr>
      <vt:lpstr>Tw Cen MT Condensed</vt:lpstr>
      <vt:lpstr>Wingdings 3</vt:lpstr>
      <vt:lpstr>Integral</vt:lpstr>
      <vt:lpstr>Deformation Gradient Control In the Material Point Method</vt:lpstr>
      <vt:lpstr>Problem Statement </vt:lpstr>
      <vt:lpstr>Related WORK (Control)</vt:lpstr>
      <vt:lpstr>Related Work (MPM)</vt:lpstr>
      <vt:lpstr>MPM BASICs</vt:lpstr>
      <vt:lpstr>Particle Properties</vt:lpstr>
      <vt:lpstr>Particle to Grid (P2G)</vt:lpstr>
      <vt:lpstr>Grid Update (G)</vt:lpstr>
      <vt:lpstr>Grid To Particle (G2P)</vt:lpstr>
      <vt:lpstr>Particle Update (P)</vt:lpstr>
      <vt:lpstr>Space-Time view of MPM computation graph</vt:lpstr>
      <vt:lpstr>Physical Simulations are Computation Graphs</vt:lpstr>
      <vt:lpstr>The computation graph between one particle and on grid node</vt:lpstr>
      <vt:lpstr>Deformation Gradients IN FEM</vt:lpstr>
      <vt:lpstr>Deformation Gradients in MPM</vt:lpstr>
      <vt:lpstr>Playing with Deformation Gradients</vt:lpstr>
      <vt:lpstr>Optimizing deformation gradients</vt:lpstr>
      <vt:lpstr>Optimization pseudocode</vt:lpstr>
      <vt:lpstr>Least Squares Position Loss function</vt:lpstr>
      <vt:lpstr>PowerPoint Presentation</vt:lpstr>
      <vt:lpstr>Least Squares GRID-mASS LOSS FUNCTION</vt:lpstr>
      <vt:lpstr>Topology Change</vt:lpstr>
      <vt:lpstr>A note on MPM rendering</vt:lpstr>
      <vt:lpstr>Next Steps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Deformation Gradient Control In the Material Point Method</dc:title>
  <dc:creator>Michael Xu</dc:creator>
  <cp:lastModifiedBy>Michael Xu</cp:lastModifiedBy>
  <cp:revision>17</cp:revision>
  <dcterms:created xsi:type="dcterms:W3CDTF">2019-12-07T03:52:48Z</dcterms:created>
  <dcterms:modified xsi:type="dcterms:W3CDTF">2019-12-07T14:35:24Z</dcterms:modified>
</cp:coreProperties>
</file>